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3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4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3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4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2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0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23C3-2718-47D8-B9F2-DCAB7F98DE30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4B42-5FE3-4F66-A6B6-8BC0153E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58300"/>
            <a:ext cx="7774061" cy="454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991544" y="188640"/>
            <a:ext cx="8312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,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smtClean="0"/>
              <a:t>11 </a:t>
            </a:r>
            <a:r>
              <a:rPr lang="en-US" sz="3200" dirty="0" err="1"/>
              <a:t>tháng</a:t>
            </a:r>
            <a:r>
              <a:rPr lang="en-US" sz="3200" dirty="0"/>
              <a:t> 10 </a:t>
            </a:r>
            <a:r>
              <a:rPr lang="en-US" sz="3200" dirty="0" err="1"/>
              <a:t>năm</a:t>
            </a:r>
            <a:r>
              <a:rPr lang="en-US" sz="3200" dirty="0"/>
              <a:t> 2021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                            </a:t>
            </a:r>
            <a:r>
              <a:rPr lang="en-US" sz="3200" dirty="0" err="1">
                <a:solidFill>
                  <a:srgbClr val="00B050"/>
                </a:solidFill>
              </a:rPr>
              <a:t>Tự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nhiên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và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hội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/>
              <a:t>                                      (</a:t>
            </a:r>
            <a:r>
              <a:rPr lang="en-US" sz="3200" dirty="0" err="1" smtClean="0"/>
              <a:t>Tiết</a:t>
            </a:r>
            <a:r>
              <a:rPr lang="en-US" sz="3200" dirty="0" smtClean="0"/>
              <a:t>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27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274638"/>
            <a:ext cx="7787208" cy="1143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0648"/>
            <a:ext cx="81472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844825"/>
            <a:ext cx="7992887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274639"/>
            <a:ext cx="10881360" cy="625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8" y="274638"/>
            <a:ext cx="91356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1417638"/>
            <a:ext cx="9218023" cy="49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274638"/>
            <a:ext cx="7211144" cy="1143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10768"/>
            <a:ext cx="792088" cy="10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10768"/>
            <a:ext cx="7416824" cy="103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44918"/>
            <a:ext cx="8136904" cy="518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404665"/>
            <a:ext cx="8710966" cy="110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1844824"/>
            <a:ext cx="871096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2311491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11 </a:t>
            </a:r>
            <a:r>
              <a:rPr lang="en-US" dirty="0" err="1" smtClean="0">
                <a:solidFill>
                  <a:srgbClr val="FF0000"/>
                </a:solidFill>
              </a:rPr>
              <a:t>nhé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làm câu 2 trong vở bài tập Tự nhiên và xã hội trang 11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2021-10-08T07:36:38Z</dcterms:created>
  <dcterms:modified xsi:type="dcterms:W3CDTF">2021-10-08T07:45:34Z</dcterms:modified>
</cp:coreProperties>
</file>